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Performance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analysis of store performance data, highlighting key trends and challenges.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55099"/>
            <a:ext cx="19665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Salman Faris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878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Recommendations: High-Margin Product Promotion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665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promoting high-margin products to increase profitability.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39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5836" y="6324719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239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73012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Reach customers interested in high-margin products.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6239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77101" y="6324719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6239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Bundling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73012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Offer attractive packages to increase sales.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6239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1344" y="6324719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6239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Special Promotions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73012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Incentivize purchases with discounts or offers.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6923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 performance variations across stores, with some consistently outperforming others.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key factors contributing to success.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071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Underperforming Stores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reasons for lower performance and develop strategies for improvement.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Trends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changes over time to identify emerging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Category Impact on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97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categories have a significant impact on revenue, with some categories generating significantly more income than others.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50719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85833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9057" y="40020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46038" y="400204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59210" y="40020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Percentage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50865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9057" y="46523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Electronics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46038" y="465236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$1,000,000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59210" y="46523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30%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1589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9057" y="53026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546038" y="530268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$800,000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059210" y="53026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24%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580929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9057" y="59530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Home Goods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546038" y="595300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$600,000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059210" y="59530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18%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801410" y="645961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29057" y="660332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Food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3546038" y="660332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$400,000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059210" y="660332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12%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Management Challenges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60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Inventory issues include frequent stockouts and overstocking, impacting sales and profitability.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670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Stockouts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918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Lost sales due to unavailable products.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6703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Overstocking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5918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Excess inventory ties up capital and increases storage costs.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7893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013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Accuracy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5037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accurate inventory data for effective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Seasonal Sales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615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seasonal sales trends are observed, with spikes during holiday seasons and dips during slower periods.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118711" y="2942511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1358622" y="34375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7" name="Shape 4"/>
          <p:cNvSpPr/>
          <p:nvPr/>
        </p:nvSpPr>
        <p:spPr>
          <a:xfrm>
            <a:off x="878800" y="3197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0847" y="3282672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81488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Peak Season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381488" y="365974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Holiday season, increased demand.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358622" y="497133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2" name="Shape 9"/>
          <p:cNvSpPr/>
          <p:nvPr/>
        </p:nvSpPr>
        <p:spPr>
          <a:xfrm>
            <a:off x="878800" y="47314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8939" y="4816435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381488" y="47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Shoulder Season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81488" y="51935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Moderate sales, preparation for peak season.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358622" y="650509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7" name="Shape 14"/>
          <p:cNvSpPr/>
          <p:nvPr/>
        </p:nvSpPr>
        <p:spPr>
          <a:xfrm>
            <a:off x="87880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40011" y="6350198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381488" y="6236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Off-Season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381488" y="67272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Lower demand, focus on inventory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9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Newer vs. Older Store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2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Newer stores generally perform differently from older stores, with newer stores showing a steeper upward trend in sales.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5836" y="4243745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Store Growth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491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Attracting new customers, building brand awareness.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5606" y="4243745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15873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Established Store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0034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Steady sales, focus on customer loyalty.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11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5000" y="629626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Gap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701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differences to identify opportunities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6210419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Profitability vs. Popularity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7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Popular products are not always the most profitable, indicating a need to optimize product mix.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79" y="2505194"/>
            <a:ext cx="1070610" cy="1713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501" y="271926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High-Margin Products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627501" y="3182303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and promote products with high profit margins.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79" y="4218265"/>
            <a:ext cx="1070610" cy="17130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7501" y="4432340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Low-Margin Products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627501" y="4895374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Reassess the need for products with low profit margins.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5931337"/>
            <a:ext cx="1070610" cy="17130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27501" y="6145411"/>
            <a:ext cx="3092291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Mix Optimization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27501" y="6608445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Adjust product offerings to increase overall profitability.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479" y="927140"/>
            <a:ext cx="78316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Recommendations: Store Optimization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1479" y="1766292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store layout, signage, and staffing to enhance customer experience and drive sales.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79" y="2260640"/>
            <a:ext cx="453628" cy="4536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1479" y="2895719"/>
            <a:ext cx="25609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Customer Flow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21479" y="3288030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Ease of navigation, reduced wait times.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79" y="4122658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1479" y="47577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Signage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121479" y="5150048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product information, promotions.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79" y="5984677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1479" y="66197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Staff Training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121479" y="7012067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knowledge, customer service.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1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Recommendations: Inventory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89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an effective inventory management system to minimize stockouts and overstocking.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89866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924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1471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prediction of future demand.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89866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92430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Inventory Tracking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76904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Visibility of stock levels, automated alerts.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956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190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Optimized Ordering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6809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Minimizing lead times, reducing costs.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2024-09-27T10:20:39Z</dcterms:created>
  <dcterms:modified xsi:type="dcterms:W3CDTF">2024-09-27T10:20:39Z</dcterms:modified>
</cp:coreProperties>
</file>